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86" r:id="rId3"/>
    <p:sldId id="288" r:id="rId4"/>
    <p:sldId id="263" r:id="rId5"/>
    <p:sldId id="289" r:id="rId6"/>
    <p:sldId id="260" r:id="rId7"/>
    <p:sldId id="270" r:id="rId8"/>
    <p:sldId id="261" r:id="rId9"/>
    <p:sldId id="272" r:id="rId10"/>
    <p:sldId id="273" r:id="rId11"/>
  </p:sldIdLst>
  <p:sldSz cx="9144000" cy="6858000" type="screen4x3"/>
  <p:notesSz cx="6858000" cy="97377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165AC-A044-4490-9A24-919290E7899E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D4A81-A71D-4626-B406-A23B08295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1B8C1-B69D-48EC-9507-D9C6A67C5065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64373-3AB1-412B-AD8F-70165F1D0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51025-E64C-4D4D-AF75-6804B1D528B5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C704-A5D6-4548-B2D2-980861C2F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53022-4C45-4AD4-93C9-3CD29F31BA96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DFF5-784A-42E2-A5AE-EBB557170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05DD-2D3E-4F99-9E18-661CD42044E8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2523-59AE-48AD-9E13-4C87FEFCC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326B7-9D1E-4803-A694-50E5AF1079C8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FAE8F-36FC-413A-9EFE-96E93E734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6D66E-F219-4DA7-A47A-883A03B071B3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D3B81-CB7F-41A1-8A81-6180FD801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E83C1-28EE-4106-B1C3-0A8D9F824C50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3BCB-517F-440B-ABF3-3CC17C358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EB6BB-C854-4BB8-9F3A-2946D4C12D9C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A19C-8DB2-48E8-849B-C373A7FB2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7DB28-1070-4D85-8926-E752973D9953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39B8E-8889-4671-B82D-80172BCC9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CB824-0C63-4495-A084-2660B88FB289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BD5A-55C4-4BBC-A530-526DD1DFD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91F242-DDD0-4271-8EAD-91F977BE5145}" type="datetimeFigureOut">
              <a:rPr lang="ru-RU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6B2C02-A41B-4A7D-BE9C-93CBA5142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ChangeArrowheads="1"/>
          </p:cNvSpPr>
          <p:nvPr/>
        </p:nvSpPr>
        <p:spPr bwMode="auto">
          <a:xfrm>
            <a:off x="900113" y="333375"/>
            <a:ext cx="7488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День рождения Московской области</a:t>
            </a:r>
          </a:p>
        </p:txBody>
      </p:sp>
      <p:pic>
        <p:nvPicPr>
          <p:cNvPr id="13314" name="Picture 3" descr="55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205038"/>
            <a:ext cx="3529012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284663" y="1844675"/>
            <a:ext cx="4175125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Территория современной Московской области была населена уже более 20 тысяч лет назад. В пределах области известны многочисленные курганы, городища железного века..       Исторически Московской области предшествовала </a:t>
            </a:r>
            <a:r>
              <a:rPr lang="ru-RU" sz="1600" b="1">
                <a:solidFill>
                  <a:schemeClr val="bg1"/>
                </a:solidFill>
              </a:rPr>
              <a:t>Московская губерния</a:t>
            </a:r>
            <a:r>
              <a:rPr lang="ru-RU" sz="1600">
                <a:solidFill>
                  <a:schemeClr val="bg1"/>
                </a:solidFill>
              </a:rPr>
              <a:t>, учреждённая Петром I в 1708 году. В ноябре 1917 года в губернии была установлена советская власть. Подмосковье или Московская область была образована </a:t>
            </a:r>
            <a:r>
              <a:rPr lang="ru-RU" sz="1600" b="1">
                <a:solidFill>
                  <a:schemeClr val="bg1"/>
                </a:solidFill>
              </a:rPr>
              <a:t>14 января 1929 года</a:t>
            </a:r>
            <a:r>
              <a:rPr lang="ru-RU" sz="1600">
                <a:solidFill>
                  <a:schemeClr val="bg1"/>
                </a:solidFill>
              </a:rPr>
              <a:t>. Это произошло в ходе укрупнения единиц</a:t>
            </a:r>
          </a:p>
          <a:p>
            <a:endParaRPr lang="ru-RU" sz="1600">
              <a:solidFill>
                <a:schemeClr val="bg1"/>
              </a:solidFill>
            </a:endParaRPr>
          </a:p>
          <a:p>
            <a:endParaRPr lang="ru-RU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611188" y="1196975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                 85 лет  Московской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мама\gjel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7166"/>
            <a:ext cx="3929090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071563" y="4857750"/>
            <a:ext cx="76374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Цех художественной росписи.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 Каждое изделие мастер-живописец 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расписывает вручную. </a:t>
            </a:r>
          </a:p>
        </p:txBody>
      </p:sp>
      <p:pic>
        <p:nvPicPr>
          <p:cNvPr id="4" name="Picture 2" descr="C:\Documents and Settings\Администратор\Рабочий стол\мама\gjel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7166"/>
            <a:ext cx="3929090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5"/>
          <p:cNvSpPr txBox="1">
            <a:spLocks noChangeArrowheads="1"/>
          </p:cNvSpPr>
          <p:nvPr/>
        </p:nvSpPr>
        <p:spPr bwMode="auto">
          <a:xfrm>
            <a:off x="214313" y="-315913"/>
            <a:ext cx="795813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>
                <a:solidFill>
                  <a:srgbClr val="002060"/>
                </a:solidFill>
              </a:rPr>
              <a:t> </a:t>
            </a:r>
            <a:r>
              <a:rPr lang="ru-RU" sz="2800" b="1">
                <a:solidFill>
                  <a:srgbClr val="002060"/>
                </a:solidFill>
              </a:rPr>
              <a:t>Московская    область</a:t>
            </a:r>
            <a:r>
              <a:rPr lang="ru-RU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4338" name="Picture 7" descr="0000000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836613"/>
            <a:ext cx="6480175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5795963" y="765175"/>
            <a:ext cx="28813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Сейчас в Подмосковье насчитывается 77 городов, в 19 из них живут свыше 100 тысяч человек. Население всей области составляет более 7 миллионов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ChangeArrowheads="1"/>
          </p:cNvSpPr>
          <p:nvPr/>
        </p:nvSpPr>
        <p:spPr bwMode="auto">
          <a:xfrm>
            <a:off x="3995738" y="620713"/>
            <a:ext cx="4681537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В Московской области сохранилось множество усадеб XVIII-XIX веков, с которыми были связаны имена многих писателей, художников, ученых, государственных деятелей. Самыми известными усадьбами, в которых сохранились значительные архитектурные и культурные памятники, являются Абрамцево, Мураново, Остафьево, Архангельское. Усадьба </a:t>
            </a:r>
            <a:r>
              <a:rPr lang="ru-RU" sz="2000" b="1">
                <a:solidFill>
                  <a:schemeClr val="folHlink"/>
                </a:solidFill>
              </a:rPr>
              <a:t>Мелихово </a:t>
            </a:r>
            <a:r>
              <a:rPr lang="ru-RU" sz="2000" b="1">
                <a:solidFill>
                  <a:schemeClr val="bg1"/>
                </a:solidFill>
              </a:rPr>
              <a:t>превращена в литературно-мемориальный музей-заповедник музей Антона Чехова. В Клину основан дом-музей Петра Чайковского </a:t>
            </a:r>
          </a:p>
        </p:txBody>
      </p:sp>
      <p:pic>
        <p:nvPicPr>
          <p:cNvPr id="15362" name="Picture 4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20713"/>
            <a:ext cx="2808288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755650" y="2997200"/>
            <a:ext cx="2828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>
                <a:solidFill>
                  <a:schemeClr val="bg2"/>
                </a:solidFill>
              </a:rPr>
              <a:t>Усадьба Архангельское.  Московская область.</a:t>
            </a:r>
          </a:p>
        </p:txBody>
      </p:sp>
      <p:pic>
        <p:nvPicPr>
          <p:cNvPr id="15364" name="Picture 6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05263"/>
            <a:ext cx="28813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219200" y="5029200"/>
            <a:ext cx="6705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827088" y="1125538"/>
            <a:ext cx="75612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Всем знакомые и любимые с детства Гжель, Федоскино, матрёшки из Сергеева Посада, богородские игрушки и павловопосадский платок «Розовый букет»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2555875" y="547688"/>
            <a:ext cx="486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Сказки   Земли  Подмосковной</a:t>
            </a:r>
          </a:p>
        </p:txBody>
      </p:sp>
      <p:pic>
        <p:nvPicPr>
          <p:cNvPr id="8" name="Picture 2" descr="C:\Documents and Settings\Администратор\Рабочий стол\мама\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30" y="2347948"/>
            <a:ext cx="1459977" cy="1815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9" name="Picture 9" descr="platki_ulitsa_005_440x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437063"/>
            <a:ext cx="17414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 descr="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2349500"/>
            <a:ext cx="25066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 descr="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2349500"/>
            <a:ext cx="22320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 descr="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4437063"/>
            <a:ext cx="20161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18311 L 0.00729 -0.25672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мама\gzhel-vyves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714375" y="5429250"/>
            <a:ext cx="7786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002060"/>
                </a:solidFill>
                <a:latin typeface="Times New Roman" pitchFamily="18" charset="0"/>
              </a:rPr>
              <a:t>Путешествие в Гжель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C:\Мои документы\Мои рисунки\hea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4" name="Text Box 10"/>
          <p:cNvSpPr txBox="1">
            <a:spLocks noChangeArrowheads="1"/>
          </p:cNvSpPr>
          <p:nvPr/>
        </p:nvSpPr>
        <p:spPr bwMode="auto">
          <a:xfrm>
            <a:off x="3276600" y="53340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3333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3657600" y="5867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18436" name="Text Box 13"/>
          <p:cNvSpPr txBox="1">
            <a:spLocks noChangeArrowheads="1"/>
          </p:cNvSpPr>
          <p:nvPr/>
        </p:nvSpPr>
        <p:spPr bwMode="auto">
          <a:xfrm>
            <a:off x="5943600" y="53340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8437" name="Text Box 17"/>
          <p:cNvSpPr txBox="1">
            <a:spLocks noChangeArrowheads="1"/>
          </p:cNvSpPr>
          <p:nvPr/>
        </p:nvSpPr>
        <p:spPr bwMode="auto">
          <a:xfrm>
            <a:off x="3810000" y="60198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9" name="Picture 5" descr="C:\Мои документы\Мои рисунки\116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3786188"/>
            <a:ext cx="3286125" cy="2728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 descr="C:\Мои документы\Мои рисунки\702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429000"/>
            <a:ext cx="1714500" cy="321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9" descr="C:\Мои документы\Мои рисунки\901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188" y="3429000"/>
            <a:ext cx="1643062" cy="307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142875" y="1928813"/>
            <a:ext cx="8715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Гжель - древнее село, расположенное  в Раменском районе Московской области. Своё название , как полагают, оно получило  от слов «жгель», «жечь»,  выражавших важную сторону огневого промысла.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4500" y="1571625"/>
            <a:ext cx="5640388" cy="358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 </a:t>
            </a:r>
          </a:p>
        </p:txBody>
      </p:sp>
      <p:pic>
        <p:nvPicPr>
          <p:cNvPr id="2052" name="Picture 4" descr="566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643438"/>
            <a:ext cx="1655763" cy="171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0995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4643438"/>
            <a:ext cx="1714500" cy="173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b673_1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1928813"/>
            <a:ext cx="3455987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644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643438"/>
            <a:ext cx="1643062" cy="172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7" name="Picture 9" descr="606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357188"/>
            <a:ext cx="1655762" cy="1789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357422" y="214290"/>
            <a:ext cx="6294208" cy="135732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99"/>
                </a:solidFill>
              </a:rPr>
              <a:t>КЕРАМИКА ГЖЕЛИ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2050" name="Picture 2" descr="C:\Documents and Settings\Администратор\Рабочий стол\мама\krevetochnic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2571750"/>
            <a:ext cx="1643062" cy="164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C:\Documents and Settings\Администратор\Рабочий стол\мама\37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5" y="4643438"/>
            <a:ext cx="1357313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Мои документы\Lana\Данилина\11300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428625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Мои документы\Lana\Данилина\6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500563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C:\Мои документы\Мои рисунки\952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285992"/>
            <a:ext cx="1603375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7" name="Picture 7" descr="C:\Мои документы\Мои рисунки\955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2362200"/>
            <a:ext cx="1577975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2875" y="357188"/>
            <a:ext cx="59293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В </a:t>
            </a:r>
            <a:r>
              <a:rPr lang="en-US" sz="2800" b="1">
                <a:solidFill>
                  <a:srgbClr val="002060"/>
                </a:solidFill>
                <a:latin typeface="Book Antiqua" pitchFamily="18" charset="0"/>
              </a:rPr>
              <a:t> XIX </a:t>
            </a: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в.  в Гжели работало 50 фарфорово – фаянсовых </a:t>
            </a:r>
            <a:r>
              <a:rPr lang="ru-RU" sz="2800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 заводов  и около  40 мастерских по росписи     фарфора.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мама\gjel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290"/>
            <a:ext cx="2893228" cy="3857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357313" y="4643438"/>
            <a:ext cx="66436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Каждое изделие оправляют, подрезая литьевые швы  и  замывая губкой.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678</TotalTime>
  <Words>229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User</cp:lastModifiedBy>
  <cp:revision>79</cp:revision>
  <dcterms:created xsi:type="dcterms:W3CDTF">2009-01-30T12:00:33Z</dcterms:created>
  <dcterms:modified xsi:type="dcterms:W3CDTF">2014-11-23T12:23:40Z</dcterms:modified>
</cp:coreProperties>
</file>